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4" r:id="rId1"/>
  </p:sldMasterIdLst>
  <p:notesMasterIdLst>
    <p:notesMasterId r:id="rId23"/>
  </p:notesMasterIdLst>
  <p:sldIdLst>
    <p:sldId id="257" r:id="rId2"/>
    <p:sldId id="258" r:id="rId3"/>
    <p:sldId id="259" r:id="rId4"/>
    <p:sldId id="264" r:id="rId5"/>
    <p:sldId id="260" r:id="rId6"/>
    <p:sldId id="278" r:id="rId7"/>
    <p:sldId id="279" r:id="rId8"/>
    <p:sldId id="272" r:id="rId9"/>
    <p:sldId id="265" r:id="rId10"/>
    <p:sldId id="276" r:id="rId11"/>
    <p:sldId id="271" r:id="rId12"/>
    <p:sldId id="268" r:id="rId13"/>
    <p:sldId id="273" r:id="rId14"/>
    <p:sldId id="269" r:id="rId15"/>
    <p:sldId id="274" r:id="rId16"/>
    <p:sldId id="275" r:id="rId17"/>
    <p:sldId id="267" r:id="rId18"/>
    <p:sldId id="266" r:id="rId19"/>
    <p:sldId id="261" r:id="rId20"/>
    <p:sldId id="270" r:id="rId21"/>
    <p:sldId id="262" r:id="rId22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25"/>
    <p:restoredTop sz="86543"/>
  </p:normalViewPr>
  <p:slideViewPr>
    <p:cSldViewPr snapToGrid="0" snapToObjects="1">
      <p:cViewPr>
        <p:scale>
          <a:sx n="93" d="100"/>
          <a:sy n="93" d="100"/>
        </p:scale>
        <p:origin x="-1088" y="10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E56CD4-13AD-8240-9AAE-7F188F23D461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A06D0BFE-E4B2-4D4C-B940-33C9C7EB0132}">
      <dgm:prSet phldrT="[Texto]"/>
      <dgm:spPr/>
      <dgm:t>
        <a:bodyPr/>
        <a:lstStyle/>
        <a:p>
          <a:r>
            <a:rPr lang="es-ES_tradnl" smtClean="0"/>
            <a:t>Input </a:t>
          </a:r>
          <a:r>
            <a:rPr lang="es-ES_tradnl" dirty="0" smtClean="0"/>
            <a:t>Data</a:t>
          </a:r>
          <a:endParaRPr lang="es-ES_tradnl" dirty="0"/>
        </a:p>
      </dgm:t>
    </dgm:pt>
    <dgm:pt modelId="{55365D47-1D89-D04A-BB07-976CE2E56502}" type="parTrans" cxnId="{E7093863-C249-5F4B-AE09-2609EEE0470E}">
      <dgm:prSet/>
      <dgm:spPr/>
      <dgm:t>
        <a:bodyPr/>
        <a:lstStyle/>
        <a:p>
          <a:endParaRPr lang="es-ES_tradnl"/>
        </a:p>
      </dgm:t>
    </dgm:pt>
    <dgm:pt modelId="{4CB3DD3C-26F3-3C4A-BE48-52FA7BCF577D}" type="sibTrans" cxnId="{E7093863-C249-5F4B-AE09-2609EEE0470E}">
      <dgm:prSet/>
      <dgm:spPr/>
      <dgm:t>
        <a:bodyPr/>
        <a:lstStyle/>
        <a:p>
          <a:endParaRPr lang="es-ES_tradnl"/>
        </a:p>
      </dgm:t>
    </dgm:pt>
    <dgm:pt modelId="{B36400C4-6624-614A-B223-548FD330E7D3}">
      <dgm:prSet phldrT="[Texto]"/>
      <dgm:spPr/>
      <dgm:t>
        <a:bodyPr/>
        <a:lstStyle/>
        <a:p>
          <a:r>
            <a:rPr lang="es-ES_tradnl" dirty="0" err="1" smtClean="0"/>
            <a:t>Apply</a:t>
          </a:r>
          <a:r>
            <a:rPr lang="es-ES_tradnl" dirty="0" smtClean="0"/>
            <a:t> CNN</a:t>
          </a:r>
          <a:endParaRPr lang="es-ES_tradnl" dirty="0"/>
        </a:p>
      </dgm:t>
    </dgm:pt>
    <dgm:pt modelId="{D27CE8DD-050D-694A-8410-717E39FC1682}" type="parTrans" cxnId="{9B3E8D7D-5F5F-7849-BFA7-FF3718790E15}">
      <dgm:prSet/>
      <dgm:spPr/>
      <dgm:t>
        <a:bodyPr/>
        <a:lstStyle/>
        <a:p>
          <a:endParaRPr lang="es-ES_tradnl"/>
        </a:p>
      </dgm:t>
    </dgm:pt>
    <dgm:pt modelId="{B49BA199-46C4-4F4E-8898-715E434D1A0D}" type="sibTrans" cxnId="{9B3E8D7D-5F5F-7849-BFA7-FF3718790E15}">
      <dgm:prSet/>
      <dgm:spPr/>
      <dgm:t>
        <a:bodyPr/>
        <a:lstStyle/>
        <a:p>
          <a:endParaRPr lang="es-ES_tradnl"/>
        </a:p>
      </dgm:t>
    </dgm:pt>
    <dgm:pt modelId="{DD48581D-03A9-1E4F-8A4A-4037F7529B38}">
      <dgm:prSet phldrT="[Texto]"/>
      <dgm:spPr/>
      <dgm:t>
        <a:bodyPr/>
        <a:lstStyle/>
        <a:p>
          <a:r>
            <a:rPr lang="es-ES_tradnl" dirty="0" err="1" smtClean="0"/>
            <a:t>Locate</a:t>
          </a:r>
          <a:r>
            <a:rPr lang="es-ES_tradnl" dirty="0" smtClean="0"/>
            <a:t> parasites</a:t>
          </a:r>
          <a:endParaRPr lang="es-ES_tradnl" dirty="0"/>
        </a:p>
      </dgm:t>
    </dgm:pt>
    <dgm:pt modelId="{B6465E27-9F72-FF4D-912D-3BAA113C53D0}" type="parTrans" cxnId="{88D739E3-780B-3C47-83D3-0ACAB93D13F4}">
      <dgm:prSet/>
      <dgm:spPr/>
      <dgm:t>
        <a:bodyPr/>
        <a:lstStyle/>
        <a:p>
          <a:endParaRPr lang="es-ES_tradnl"/>
        </a:p>
      </dgm:t>
    </dgm:pt>
    <dgm:pt modelId="{57BB661D-312C-CA42-8680-DFD4C1F7F072}" type="sibTrans" cxnId="{88D739E3-780B-3C47-83D3-0ACAB93D13F4}">
      <dgm:prSet/>
      <dgm:spPr/>
      <dgm:t>
        <a:bodyPr/>
        <a:lstStyle/>
        <a:p>
          <a:endParaRPr lang="es-ES_tradnl"/>
        </a:p>
      </dgm:t>
    </dgm:pt>
    <dgm:pt modelId="{8E6F12AF-CC8F-3844-8DE4-B10B308AF831}" type="pres">
      <dgm:prSet presAssocID="{B3E56CD4-13AD-8240-9AAE-7F188F23D461}" presName="Name0" presStyleCnt="0">
        <dgm:presLayoutVars>
          <dgm:dir/>
          <dgm:resizeHandles val="exact"/>
        </dgm:presLayoutVars>
      </dgm:prSet>
      <dgm:spPr/>
    </dgm:pt>
    <dgm:pt modelId="{6D31D910-8C11-944D-AFB1-C154A93EBEE6}" type="pres">
      <dgm:prSet presAssocID="{A06D0BFE-E4B2-4D4C-B940-33C9C7EB013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2A3B6CF4-45FD-8449-9FAD-D00D7AD4C7CF}" type="pres">
      <dgm:prSet presAssocID="{4CB3DD3C-26F3-3C4A-BE48-52FA7BCF577D}" presName="sibTrans" presStyleLbl="sibTrans2D1" presStyleIdx="0" presStyleCnt="2"/>
      <dgm:spPr/>
      <dgm:t>
        <a:bodyPr/>
        <a:lstStyle/>
        <a:p>
          <a:endParaRPr lang="es-ES_tradnl"/>
        </a:p>
      </dgm:t>
    </dgm:pt>
    <dgm:pt modelId="{F80895E3-D0CC-9846-91BA-710B920F17C2}" type="pres">
      <dgm:prSet presAssocID="{4CB3DD3C-26F3-3C4A-BE48-52FA7BCF577D}" presName="connectorText" presStyleLbl="sibTrans2D1" presStyleIdx="0" presStyleCnt="2"/>
      <dgm:spPr/>
      <dgm:t>
        <a:bodyPr/>
        <a:lstStyle/>
        <a:p>
          <a:endParaRPr lang="es-ES_tradnl"/>
        </a:p>
      </dgm:t>
    </dgm:pt>
    <dgm:pt modelId="{A2CBE175-D4D5-8444-BB99-F63D6796CD22}" type="pres">
      <dgm:prSet presAssocID="{B36400C4-6624-614A-B223-548FD330E7D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  <dgm:pt modelId="{0CB09797-0F74-D64D-8C24-8CA7936AC8CB}" type="pres">
      <dgm:prSet presAssocID="{B49BA199-46C4-4F4E-8898-715E434D1A0D}" presName="sibTrans" presStyleLbl="sibTrans2D1" presStyleIdx="1" presStyleCnt="2"/>
      <dgm:spPr/>
      <dgm:t>
        <a:bodyPr/>
        <a:lstStyle/>
        <a:p>
          <a:endParaRPr lang="es-ES_tradnl"/>
        </a:p>
      </dgm:t>
    </dgm:pt>
    <dgm:pt modelId="{14597BE7-3BCB-B741-9D3B-25B5447DF37E}" type="pres">
      <dgm:prSet presAssocID="{B49BA199-46C4-4F4E-8898-715E434D1A0D}" presName="connectorText" presStyleLbl="sibTrans2D1" presStyleIdx="1" presStyleCnt="2"/>
      <dgm:spPr/>
      <dgm:t>
        <a:bodyPr/>
        <a:lstStyle/>
        <a:p>
          <a:endParaRPr lang="es-ES_tradnl"/>
        </a:p>
      </dgm:t>
    </dgm:pt>
    <dgm:pt modelId="{64FA1F9F-C3A3-A447-9943-899C01A49B4D}" type="pres">
      <dgm:prSet presAssocID="{DD48581D-03A9-1E4F-8A4A-4037F7529B38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s-ES_tradnl"/>
        </a:p>
      </dgm:t>
    </dgm:pt>
  </dgm:ptLst>
  <dgm:cxnLst>
    <dgm:cxn modelId="{3C4F3390-10EE-CB44-AE4E-A4D19039B00F}" type="presOf" srcId="{4CB3DD3C-26F3-3C4A-BE48-52FA7BCF577D}" destId="{F80895E3-D0CC-9846-91BA-710B920F17C2}" srcOrd="1" destOrd="0" presId="urn:microsoft.com/office/officeart/2005/8/layout/process1"/>
    <dgm:cxn modelId="{46BF4AAB-8ECA-9F4D-9819-6FCF4DAE9983}" type="presOf" srcId="{B49BA199-46C4-4F4E-8898-715E434D1A0D}" destId="{0CB09797-0F74-D64D-8C24-8CA7936AC8CB}" srcOrd="0" destOrd="0" presId="urn:microsoft.com/office/officeart/2005/8/layout/process1"/>
    <dgm:cxn modelId="{3AA00ED0-C6F0-DC4F-8D69-0D15539F7BA7}" type="presOf" srcId="{DD48581D-03A9-1E4F-8A4A-4037F7529B38}" destId="{64FA1F9F-C3A3-A447-9943-899C01A49B4D}" srcOrd="0" destOrd="0" presId="urn:microsoft.com/office/officeart/2005/8/layout/process1"/>
    <dgm:cxn modelId="{9B3E8D7D-5F5F-7849-BFA7-FF3718790E15}" srcId="{B3E56CD4-13AD-8240-9AAE-7F188F23D461}" destId="{B36400C4-6624-614A-B223-548FD330E7D3}" srcOrd="1" destOrd="0" parTransId="{D27CE8DD-050D-694A-8410-717E39FC1682}" sibTransId="{B49BA199-46C4-4F4E-8898-715E434D1A0D}"/>
    <dgm:cxn modelId="{CB474EB0-F98D-7247-B37F-D954BC7FEADD}" type="presOf" srcId="{B36400C4-6624-614A-B223-548FD330E7D3}" destId="{A2CBE175-D4D5-8444-BB99-F63D6796CD22}" srcOrd="0" destOrd="0" presId="urn:microsoft.com/office/officeart/2005/8/layout/process1"/>
    <dgm:cxn modelId="{88D739E3-780B-3C47-83D3-0ACAB93D13F4}" srcId="{B3E56CD4-13AD-8240-9AAE-7F188F23D461}" destId="{DD48581D-03A9-1E4F-8A4A-4037F7529B38}" srcOrd="2" destOrd="0" parTransId="{B6465E27-9F72-FF4D-912D-3BAA113C53D0}" sibTransId="{57BB661D-312C-CA42-8680-DFD4C1F7F072}"/>
    <dgm:cxn modelId="{E7093863-C249-5F4B-AE09-2609EEE0470E}" srcId="{B3E56CD4-13AD-8240-9AAE-7F188F23D461}" destId="{A06D0BFE-E4B2-4D4C-B940-33C9C7EB0132}" srcOrd="0" destOrd="0" parTransId="{55365D47-1D89-D04A-BB07-976CE2E56502}" sibTransId="{4CB3DD3C-26F3-3C4A-BE48-52FA7BCF577D}"/>
    <dgm:cxn modelId="{60F220C1-6DDA-8246-B6B3-ACEF74EBFCA4}" type="presOf" srcId="{4CB3DD3C-26F3-3C4A-BE48-52FA7BCF577D}" destId="{2A3B6CF4-45FD-8449-9FAD-D00D7AD4C7CF}" srcOrd="0" destOrd="0" presId="urn:microsoft.com/office/officeart/2005/8/layout/process1"/>
    <dgm:cxn modelId="{A98CE54D-7877-C94B-931D-793922922147}" type="presOf" srcId="{A06D0BFE-E4B2-4D4C-B940-33C9C7EB0132}" destId="{6D31D910-8C11-944D-AFB1-C154A93EBEE6}" srcOrd="0" destOrd="0" presId="urn:microsoft.com/office/officeart/2005/8/layout/process1"/>
    <dgm:cxn modelId="{436A285F-996A-CB4B-A44D-9A3D69C4E869}" type="presOf" srcId="{B3E56CD4-13AD-8240-9AAE-7F188F23D461}" destId="{8E6F12AF-CC8F-3844-8DE4-B10B308AF831}" srcOrd="0" destOrd="0" presId="urn:microsoft.com/office/officeart/2005/8/layout/process1"/>
    <dgm:cxn modelId="{015F481C-8967-EC42-9BB5-62942DCF082A}" type="presOf" srcId="{B49BA199-46C4-4F4E-8898-715E434D1A0D}" destId="{14597BE7-3BCB-B741-9D3B-25B5447DF37E}" srcOrd="1" destOrd="0" presId="urn:microsoft.com/office/officeart/2005/8/layout/process1"/>
    <dgm:cxn modelId="{8FF92091-F059-784F-A8C7-13C1A699FB01}" type="presParOf" srcId="{8E6F12AF-CC8F-3844-8DE4-B10B308AF831}" destId="{6D31D910-8C11-944D-AFB1-C154A93EBEE6}" srcOrd="0" destOrd="0" presId="urn:microsoft.com/office/officeart/2005/8/layout/process1"/>
    <dgm:cxn modelId="{583494BB-BDAF-3240-8A76-6A764ECE05D7}" type="presParOf" srcId="{8E6F12AF-CC8F-3844-8DE4-B10B308AF831}" destId="{2A3B6CF4-45FD-8449-9FAD-D00D7AD4C7CF}" srcOrd="1" destOrd="0" presId="urn:microsoft.com/office/officeart/2005/8/layout/process1"/>
    <dgm:cxn modelId="{5B6B026B-1A5D-BF49-9C01-13F529D6C016}" type="presParOf" srcId="{2A3B6CF4-45FD-8449-9FAD-D00D7AD4C7CF}" destId="{F80895E3-D0CC-9846-91BA-710B920F17C2}" srcOrd="0" destOrd="0" presId="urn:microsoft.com/office/officeart/2005/8/layout/process1"/>
    <dgm:cxn modelId="{AFF74EC7-0FCB-224A-BD2A-351FE3734AB1}" type="presParOf" srcId="{8E6F12AF-CC8F-3844-8DE4-B10B308AF831}" destId="{A2CBE175-D4D5-8444-BB99-F63D6796CD22}" srcOrd="2" destOrd="0" presId="urn:microsoft.com/office/officeart/2005/8/layout/process1"/>
    <dgm:cxn modelId="{989BB530-6B7F-B142-A38D-711662AE3798}" type="presParOf" srcId="{8E6F12AF-CC8F-3844-8DE4-B10B308AF831}" destId="{0CB09797-0F74-D64D-8C24-8CA7936AC8CB}" srcOrd="3" destOrd="0" presId="urn:microsoft.com/office/officeart/2005/8/layout/process1"/>
    <dgm:cxn modelId="{DAB98576-CF9B-F24A-98EC-05368474E142}" type="presParOf" srcId="{0CB09797-0F74-D64D-8C24-8CA7936AC8CB}" destId="{14597BE7-3BCB-B741-9D3B-25B5447DF37E}" srcOrd="0" destOrd="0" presId="urn:microsoft.com/office/officeart/2005/8/layout/process1"/>
    <dgm:cxn modelId="{57126F35-F5CC-B446-856E-A287C0C3CBEC}" type="presParOf" srcId="{8E6F12AF-CC8F-3844-8DE4-B10B308AF831}" destId="{64FA1F9F-C3A3-A447-9943-899C01A49B4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31D910-8C11-944D-AFB1-C154A93EBEE6}">
      <dsp:nvSpPr>
        <dsp:cNvPr id="0" name=""/>
        <dsp:cNvSpPr/>
      </dsp:nvSpPr>
      <dsp:spPr>
        <a:xfrm>
          <a:off x="9895" y="2127392"/>
          <a:ext cx="2957568" cy="177454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4700" kern="1200" smtClean="0"/>
            <a:t>Input </a:t>
          </a:r>
          <a:r>
            <a:rPr lang="es-ES_tradnl" sz="4700" kern="1200" dirty="0" smtClean="0"/>
            <a:t>Data</a:t>
          </a:r>
          <a:endParaRPr lang="es-ES_tradnl" sz="4700" kern="1200" dirty="0"/>
        </a:p>
      </dsp:txBody>
      <dsp:txXfrm>
        <a:off x="61870" y="2179367"/>
        <a:ext cx="2853618" cy="1670590"/>
      </dsp:txXfrm>
    </dsp:sp>
    <dsp:sp modelId="{2A3B6CF4-45FD-8449-9FAD-D00D7AD4C7CF}">
      <dsp:nvSpPr>
        <dsp:cNvPr id="0" name=""/>
        <dsp:cNvSpPr/>
      </dsp:nvSpPr>
      <dsp:spPr>
        <a:xfrm>
          <a:off x="3263220" y="2647924"/>
          <a:ext cx="627004" cy="733476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accent1">
                <a:tint val="60000"/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3200" kern="1200"/>
        </a:p>
      </dsp:txBody>
      <dsp:txXfrm>
        <a:off x="3263220" y="2794619"/>
        <a:ext cx="438903" cy="440086"/>
      </dsp:txXfrm>
    </dsp:sp>
    <dsp:sp modelId="{A2CBE175-D4D5-8444-BB99-F63D6796CD22}">
      <dsp:nvSpPr>
        <dsp:cNvPr id="0" name=""/>
        <dsp:cNvSpPr/>
      </dsp:nvSpPr>
      <dsp:spPr>
        <a:xfrm>
          <a:off x="4150490" y="2127392"/>
          <a:ext cx="2957568" cy="177454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4700" kern="1200" dirty="0" err="1" smtClean="0"/>
            <a:t>Apply</a:t>
          </a:r>
          <a:r>
            <a:rPr lang="es-ES_tradnl" sz="4700" kern="1200" dirty="0" smtClean="0"/>
            <a:t> CNN</a:t>
          </a:r>
          <a:endParaRPr lang="es-ES_tradnl" sz="4700" kern="1200" dirty="0"/>
        </a:p>
      </dsp:txBody>
      <dsp:txXfrm>
        <a:off x="4202465" y="2179367"/>
        <a:ext cx="2853618" cy="1670590"/>
      </dsp:txXfrm>
    </dsp:sp>
    <dsp:sp modelId="{0CB09797-0F74-D64D-8C24-8CA7936AC8CB}">
      <dsp:nvSpPr>
        <dsp:cNvPr id="0" name=""/>
        <dsp:cNvSpPr/>
      </dsp:nvSpPr>
      <dsp:spPr>
        <a:xfrm>
          <a:off x="7403815" y="2647924"/>
          <a:ext cx="627004" cy="733476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accent1">
                <a:tint val="60000"/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_tradnl" sz="3200" kern="1200"/>
        </a:p>
      </dsp:txBody>
      <dsp:txXfrm>
        <a:off x="7403815" y="2794619"/>
        <a:ext cx="438903" cy="440086"/>
      </dsp:txXfrm>
    </dsp:sp>
    <dsp:sp modelId="{64FA1F9F-C3A3-A447-9943-899C01A49B4D}">
      <dsp:nvSpPr>
        <dsp:cNvPr id="0" name=""/>
        <dsp:cNvSpPr/>
      </dsp:nvSpPr>
      <dsp:spPr>
        <a:xfrm>
          <a:off x="8291086" y="2127392"/>
          <a:ext cx="2957568" cy="1774540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_tradnl" sz="4700" kern="1200" dirty="0" err="1" smtClean="0"/>
            <a:t>Locate</a:t>
          </a:r>
          <a:r>
            <a:rPr lang="es-ES_tradnl" sz="4700" kern="1200" dirty="0" smtClean="0"/>
            <a:t> parasites</a:t>
          </a:r>
          <a:endParaRPr lang="es-ES_tradnl" sz="4700" kern="1200" dirty="0"/>
        </a:p>
      </dsp:txBody>
      <dsp:txXfrm>
        <a:off x="8343061" y="2179367"/>
        <a:ext cx="2853618" cy="16705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jpg>
</file>

<file path=ppt/media/image11.jpg>
</file>

<file path=ppt/media/image12.jpg>
</file>

<file path=ppt/media/image13.gif>
</file>

<file path=ppt/media/image14.jpeg>
</file>

<file path=ppt/media/image15.jpe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903362-43EA-A249-85CB-3076F94A9A87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los estilos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26753-6EFC-2A40-81E1-4BB81D0E8C98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87124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965506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299330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80885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336422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14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66374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90689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5238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 smtClean="0"/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18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570360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622172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20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889648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21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755515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4091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23567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96385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24129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50958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2026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3192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E26753-6EFC-2A40-81E1-4BB81D0E8C98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48021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s-ES_tradnl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los estilos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s-ES_tradnl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los estilos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los estilos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s-ES_tradnl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s-ES_tradnl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</p:spTree>
    <p:extLst/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los estilos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los estilos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los estilos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los estilos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Haga clic para modificar el estilo de título del patrón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Haga clic para modificar el estilo de título del patrón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s-ES_tradnl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los estilos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s-ES_tradnl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los estilos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2CE8009F-C02D-0E4F-895B-0DD5B8BBC360}" type="datetimeFigureOut">
              <a:rPr lang="es-ES_tradnl" smtClean="0"/>
              <a:t>20/9/17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s-ES_tradnl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109618A3-8048-5745-91A4-B4AB592AB3A7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72597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9.jpeg"/><Relationship Id="rId5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314" y="-475488"/>
            <a:ext cx="12706424" cy="7936992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561613" y="2892922"/>
            <a:ext cx="894685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9600" dirty="0" err="1" smtClean="0">
                <a:solidFill>
                  <a:schemeClr val="bg1"/>
                </a:solidFill>
              </a:rPr>
              <a:t>Every</a:t>
            </a:r>
            <a:r>
              <a:rPr lang="es-ES_tradnl" sz="9600" dirty="0" smtClean="0">
                <a:solidFill>
                  <a:schemeClr val="bg1"/>
                </a:solidFill>
              </a:rPr>
              <a:t> 59 </a:t>
            </a:r>
            <a:r>
              <a:rPr lang="es-ES_tradnl" sz="9600" dirty="0" err="1" smtClean="0">
                <a:solidFill>
                  <a:schemeClr val="bg1"/>
                </a:solidFill>
              </a:rPr>
              <a:t>seconds</a:t>
            </a:r>
            <a:endParaRPr lang="es-ES_tradnl" sz="9600" dirty="0">
              <a:solidFill>
                <a:schemeClr val="bg1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2341765" y="186596"/>
            <a:ext cx="73865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9600" dirty="0" smtClean="0">
                <a:solidFill>
                  <a:schemeClr val="bg1"/>
                </a:solidFill>
              </a:rPr>
              <a:t>Malaria </a:t>
            </a:r>
            <a:r>
              <a:rPr lang="es-ES_tradnl" sz="9600" dirty="0" err="1" smtClean="0">
                <a:solidFill>
                  <a:schemeClr val="bg1"/>
                </a:solidFill>
              </a:rPr>
              <a:t>Kills</a:t>
            </a:r>
            <a:endParaRPr lang="es-ES_tradnl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94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6329" y="-1241945"/>
            <a:ext cx="13395764" cy="10046824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6" t="24828"/>
          <a:stretch/>
        </p:blipFill>
        <p:spPr>
          <a:xfrm>
            <a:off x="9060873" y="4595428"/>
            <a:ext cx="3288562" cy="2262572"/>
          </a:xfrm>
          <a:prstGeom prst="rect">
            <a:avLst/>
          </a:prstGeom>
        </p:spPr>
      </p:pic>
      <p:pic>
        <p:nvPicPr>
          <p:cNvPr id="6" name="Marcador de contenido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53" y="4595428"/>
            <a:ext cx="3399169" cy="226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956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86" y="766915"/>
            <a:ext cx="7519386" cy="4837472"/>
          </a:xfrm>
        </p:spPr>
      </p:pic>
      <p:sp>
        <p:nvSpPr>
          <p:cNvPr id="6" name="Rectángulo 5"/>
          <p:cNvSpPr/>
          <p:nvPr/>
        </p:nvSpPr>
        <p:spPr>
          <a:xfrm>
            <a:off x="10766323" y="5604387"/>
            <a:ext cx="2595716" cy="1740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CuadroTexto 6"/>
          <p:cNvSpPr txBox="1"/>
          <p:nvPr/>
        </p:nvSpPr>
        <p:spPr>
          <a:xfrm>
            <a:off x="8377084" y="2123822"/>
            <a:ext cx="381491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s-ES_tradnl" sz="4400" dirty="0" smtClean="0"/>
              <a:t>Portable</a:t>
            </a:r>
          </a:p>
          <a:p>
            <a:pPr marL="571500" indent="-571500">
              <a:buFont typeface="Arial" charset="0"/>
              <a:buChar char="•"/>
            </a:pPr>
            <a:r>
              <a:rPr lang="es-ES_tradnl" sz="4400" dirty="0" err="1" smtClean="0"/>
              <a:t>Cheap</a:t>
            </a:r>
            <a:endParaRPr lang="es-ES_tradnl" sz="4400" dirty="0" smtClean="0"/>
          </a:p>
          <a:p>
            <a:pPr marL="571500" indent="-571500">
              <a:buFont typeface="Arial" charset="0"/>
              <a:buChar char="•"/>
            </a:pPr>
            <a:r>
              <a:rPr lang="es-ES_tradnl" sz="4400" dirty="0" smtClean="0"/>
              <a:t>Standard</a:t>
            </a:r>
            <a:endParaRPr lang="es-ES_tradnl" sz="4400" dirty="0"/>
          </a:p>
        </p:txBody>
      </p:sp>
    </p:spTree>
    <p:extLst>
      <p:ext uri="{BB962C8B-B14F-4D97-AF65-F5344CB8AC3E}">
        <p14:creationId xmlns:p14="http://schemas.microsoft.com/office/powerpoint/2010/main" val="1199846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927" y="-2600325"/>
            <a:ext cx="12573000" cy="1257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24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Locate</a:t>
            </a:r>
            <a:r>
              <a:rPr lang="es-ES_tradnl" dirty="0" smtClean="0"/>
              <a:t> </a:t>
            </a:r>
            <a:r>
              <a:rPr lang="es-ES_tradnl" dirty="0" err="1" smtClean="0"/>
              <a:t>dark</a:t>
            </a:r>
            <a:r>
              <a:rPr lang="es-ES_tradnl" dirty="0" smtClean="0"/>
              <a:t> </a:t>
            </a:r>
            <a:r>
              <a:rPr lang="es-ES_tradnl" dirty="0" err="1" smtClean="0"/>
              <a:t>areas</a:t>
            </a:r>
            <a:endParaRPr lang="es-ES_tradnl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1194" y="-2771491"/>
            <a:ext cx="12828896" cy="12828896"/>
          </a:xfrm>
        </p:spPr>
      </p:pic>
    </p:spTree>
    <p:extLst>
      <p:ext uri="{BB962C8B-B14F-4D97-AF65-F5344CB8AC3E}">
        <p14:creationId xmlns:p14="http://schemas.microsoft.com/office/powerpoint/2010/main" val="1550217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14350" y="859809"/>
            <a:ext cx="11563919" cy="51588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745625853"/>
              </p:ext>
            </p:extLst>
          </p:nvPr>
        </p:nvGraphicFramePr>
        <p:xfrm>
          <a:off x="514350" y="342900"/>
          <a:ext cx="11258550" cy="6029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993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00751" y="129791"/>
            <a:ext cx="10058400" cy="1609344"/>
          </a:xfrm>
        </p:spPr>
        <p:txBody>
          <a:bodyPr/>
          <a:lstStyle/>
          <a:p>
            <a:r>
              <a:rPr lang="es-ES_tradnl" dirty="0" smtClean="0"/>
              <a:t>Test </a:t>
            </a:r>
            <a:r>
              <a:rPr lang="es-ES_tradnl" dirty="0" err="1" smtClean="0"/>
              <a:t>model</a:t>
            </a:r>
            <a:endParaRPr lang="es-ES_tradnl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566" y="1440975"/>
            <a:ext cx="3534771" cy="3534771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95" y="1440974"/>
            <a:ext cx="3534771" cy="3534771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337" y="1440974"/>
            <a:ext cx="3534771" cy="3534771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1665024" y="4975745"/>
            <a:ext cx="14603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800" dirty="0" smtClean="0"/>
              <a:t>99%</a:t>
            </a:r>
            <a:endParaRPr lang="es-ES_tradnl" sz="4800" dirty="0"/>
          </a:p>
        </p:txBody>
      </p:sp>
      <p:sp>
        <p:nvSpPr>
          <p:cNvPr id="11" name="CuadroTexto 10"/>
          <p:cNvSpPr txBox="1"/>
          <p:nvPr/>
        </p:nvSpPr>
        <p:spPr>
          <a:xfrm>
            <a:off x="5199795" y="4975744"/>
            <a:ext cx="14603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800" dirty="0" smtClean="0"/>
              <a:t>94%</a:t>
            </a:r>
            <a:endParaRPr lang="es-ES_tradnl" sz="4800" dirty="0"/>
          </a:p>
        </p:txBody>
      </p:sp>
      <p:sp>
        <p:nvSpPr>
          <p:cNvPr id="12" name="CuadroTexto 11"/>
          <p:cNvSpPr txBox="1"/>
          <p:nvPr/>
        </p:nvSpPr>
        <p:spPr>
          <a:xfrm>
            <a:off x="8734566" y="4975743"/>
            <a:ext cx="14603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800" dirty="0" smtClean="0"/>
              <a:t>97%</a:t>
            </a:r>
            <a:endParaRPr lang="es-ES_tradnl" sz="4800" dirty="0"/>
          </a:p>
        </p:txBody>
      </p:sp>
    </p:spTree>
    <p:extLst>
      <p:ext uri="{BB962C8B-B14F-4D97-AF65-F5344CB8AC3E}">
        <p14:creationId xmlns:p14="http://schemas.microsoft.com/office/powerpoint/2010/main" val="1240421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kustering</a:t>
            </a:r>
            <a:endParaRPr lang="es-ES_tradnl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9431" y="-3068665"/>
            <a:ext cx="13176576" cy="13176576"/>
          </a:xfrm>
        </p:spPr>
      </p:pic>
    </p:spTree>
    <p:extLst>
      <p:ext uri="{BB962C8B-B14F-4D97-AF65-F5344CB8AC3E}">
        <p14:creationId xmlns:p14="http://schemas.microsoft.com/office/powerpoint/2010/main" val="2138792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2421" y="-3128449"/>
            <a:ext cx="13170060" cy="1317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3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25187" y="-99999"/>
            <a:ext cx="5622243" cy="1738313"/>
          </a:xfrm>
        </p:spPr>
        <p:txBody>
          <a:bodyPr/>
          <a:lstStyle/>
          <a:p>
            <a:r>
              <a:rPr lang="es-ES_tradnl" sz="8000" dirty="0" err="1" smtClean="0"/>
              <a:t>Metrics</a:t>
            </a:r>
            <a:endParaRPr lang="es-ES_tradnl" sz="8000" dirty="0"/>
          </a:p>
        </p:txBody>
      </p:sp>
      <p:sp>
        <p:nvSpPr>
          <p:cNvPr id="3" name="CuadroTexto 2"/>
          <p:cNvSpPr txBox="1"/>
          <p:nvPr/>
        </p:nvSpPr>
        <p:spPr>
          <a:xfrm>
            <a:off x="1083719" y="1993738"/>
            <a:ext cx="425767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200" smtClean="0"/>
              <a:t>Test set</a:t>
            </a:r>
          </a:p>
          <a:p>
            <a:r>
              <a:rPr lang="es-ES_tradnl" sz="3200" dirty="0" err="1" smtClean="0"/>
              <a:t>Precision</a:t>
            </a:r>
            <a:r>
              <a:rPr lang="es-ES_tradnl" sz="3200" dirty="0" smtClean="0"/>
              <a:t>: 0.993</a:t>
            </a:r>
          </a:p>
          <a:p>
            <a:r>
              <a:rPr lang="es-ES_tradnl" sz="3200" dirty="0" err="1" smtClean="0"/>
              <a:t>Recall</a:t>
            </a:r>
            <a:r>
              <a:rPr lang="es-ES_tradnl" sz="3200" dirty="0" smtClean="0"/>
              <a:t>: 0.897</a:t>
            </a:r>
          </a:p>
          <a:p>
            <a:endParaRPr lang="es-ES_tradnl" dirty="0"/>
          </a:p>
        </p:txBody>
      </p:sp>
      <p:sp>
        <p:nvSpPr>
          <p:cNvPr id="5" name="Rectángulo 4"/>
          <p:cNvSpPr/>
          <p:nvPr/>
        </p:nvSpPr>
        <p:spPr>
          <a:xfrm>
            <a:off x="5022376" y="464024"/>
            <a:ext cx="8188657" cy="62916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939" y="0"/>
            <a:ext cx="67922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607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5800"/>
            <a:ext cx="12268200" cy="817880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009650" y="1945526"/>
            <a:ext cx="102489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9600" dirty="0" err="1" smtClean="0">
                <a:solidFill>
                  <a:schemeClr val="bg1"/>
                </a:solidFill>
              </a:rPr>
              <a:t>Computer</a:t>
            </a:r>
            <a:r>
              <a:rPr lang="es-ES_tradnl" sz="9600" dirty="0" smtClean="0">
                <a:solidFill>
                  <a:schemeClr val="bg1"/>
                </a:solidFill>
              </a:rPr>
              <a:t> </a:t>
            </a:r>
            <a:r>
              <a:rPr lang="es-ES_tradnl" sz="9600" dirty="0" err="1" smtClean="0">
                <a:solidFill>
                  <a:schemeClr val="bg1"/>
                </a:solidFill>
              </a:rPr>
              <a:t>vision</a:t>
            </a:r>
            <a:r>
              <a:rPr lang="es-ES_tradnl" sz="9600" dirty="0" smtClean="0">
                <a:solidFill>
                  <a:schemeClr val="bg1"/>
                </a:solidFill>
              </a:rPr>
              <a:t> can </a:t>
            </a:r>
            <a:r>
              <a:rPr lang="es-ES_tradnl" sz="9600" dirty="0" err="1" smtClean="0">
                <a:solidFill>
                  <a:schemeClr val="bg1"/>
                </a:solidFill>
              </a:rPr>
              <a:t>diagnose</a:t>
            </a:r>
            <a:r>
              <a:rPr lang="es-ES_tradnl" sz="9600" dirty="0" smtClean="0">
                <a:solidFill>
                  <a:schemeClr val="bg1"/>
                </a:solidFill>
              </a:rPr>
              <a:t> Malaria</a:t>
            </a:r>
            <a:endParaRPr lang="es-ES_tradnl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2839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Poner mapa 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6728" y="0"/>
            <a:ext cx="13059619" cy="724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01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243" y="1659530"/>
            <a:ext cx="9436978" cy="53076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Rectángulo 4"/>
          <p:cNvSpPr/>
          <p:nvPr/>
        </p:nvSpPr>
        <p:spPr>
          <a:xfrm>
            <a:off x="11150221" y="5636525"/>
            <a:ext cx="1041779" cy="1221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CuadroTexto 5"/>
          <p:cNvSpPr txBox="1"/>
          <p:nvPr/>
        </p:nvSpPr>
        <p:spPr>
          <a:xfrm>
            <a:off x="2371751" y="409431"/>
            <a:ext cx="81199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9600" cap="all" dirty="0" err="1" smtClean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Device</a:t>
            </a:r>
            <a:r>
              <a:rPr lang="es-ES_tradnl" sz="9600" cap="all" dirty="0" smtClean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 </a:t>
            </a:r>
            <a:r>
              <a:rPr lang="es-ES_tradnl" sz="9600" cap="all" dirty="0" err="1" smtClean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under</a:t>
            </a:r>
            <a:r>
              <a:rPr lang="es-ES_tradnl" sz="9600" cap="all" dirty="0" smtClean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 50</a:t>
            </a:r>
            <a:r>
              <a:rPr lang="es-ES_tradnl" sz="9600" cap="all" dirty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€</a:t>
            </a:r>
          </a:p>
        </p:txBody>
      </p:sp>
    </p:spTree>
    <p:extLst>
      <p:ext uri="{BB962C8B-B14F-4D97-AF65-F5344CB8AC3E}">
        <p14:creationId xmlns:p14="http://schemas.microsoft.com/office/powerpoint/2010/main" val="311868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6432645" y="5090615"/>
            <a:ext cx="5759355" cy="2047164"/>
          </a:xfrm>
          <a:prstGeom prst="rect">
            <a:avLst/>
          </a:prstGeom>
          <a:solidFill>
            <a:srgbClr val="000000">
              <a:alpha val="27843"/>
            </a:srgbClr>
          </a:solidFill>
          <a:effectLst>
            <a:softEdge rad="495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CuadroTexto 5"/>
          <p:cNvSpPr txBox="1"/>
          <p:nvPr/>
        </p:nvSpPr>
        <p:spPr>
          <a:xfrm>
            <a:off x="1227257" y="1751961"/>
            <a:ext cx="981274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_tradnl" sz="4400" dirty="0" err="1" smtClean="0"/>
              <a:t>AIscope.net</a:t>
            </a:r>
            <a:r>
              <a:rPr lang="es-ES_tradnl" sz="4400" dirty="0"/>
              <a:t> &lt;- Share </a:t>
            </a:r>
            <a:r>
              <a:rPr lang="es-ES_tradnl" sz="4400" dirty="0" err="1"/>
              <a:t>the</a:t>
            </a:r>
            <a:r>
              <a:rPr lang="es-ES_tradnl" sz="4400" dirty="0"/>
              <a:t> </a:t>
            </a:r>
            <a:r>
              <a:rPr lang="es-ES_tradnl" sz="4400" dirty="0" err="1" smtClean="0"/>
              <a:t>project</a:t>
            </a:r>
            <a:endParaRPr lang="es-ES_tradnl" sz="4400" dirty="0" smtClean="0"/>
          </a:p>
          <a:p>
            <a:pPr>
              <a:lnSpc>
                <a:spcPct val="150000"/>
              </a:lnSpc>
            </a:pPr>
            <a:r>
              <a:rPr lang="es-ES_tradnl" sz="4400" dirty="0" smtClean="0"/>
              <a:t>Eduardo Peire &lt;- </a:t>
            </a:r>
            <a:r>
              <a:rPr lang="es-ES_tradnl" sz="4400" dirty="0" err="1" smtClean="0"/>
              <a:t>contact</a:t>
            </a:r>
            <a:r>
              <a:rPr lang="es-ES_tradnl" sz="4400" dirty="0" smtClean="0"/>
              <a:t> </a:t>
            </a:r>
            <a:r>
              <a:rPr lang="es-ES_tradnl" sz="4400" dirty="0" err="1" smtClean="0"/>
              <a:t>on</a:t>
            </a:r>
            <a:r>
              <a:rPr lang="es-ES_tradnl" sz="4400" dirty="0" smtClean="0"/>
              <a:t> </a:t>
            </a:r>
            <a:r>
              <a:rPr lang="es-ES_tradnl" sz="4400" dirty="0" err="1" smtClean="0"/>
              <a:t>linkedin</a:t>
            </a:r>
            <a:endParaRPr lang="es-ES_tradnl" sz="4400" dirty="0" smtClean="0"/>
          </a:p>
          <a:p>
            <a:endParaRPr lang="es-ES_tradnl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3997" y="5682397"/>
            <a:ext cx="3556000" cy="863600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ctrTitle"/>
          </p:nvPr>
        </p:nvSpPr>
        <p:spPr>
          <a:xfrm>
            <a:off x="938034" y="13648"/>
            <a:ext cx="10911888" cy="1738313"/>
          </a:xfrm>
        </p:spPr>
        <p:txBody>
          <a:bodyPr/>
          <a:lstStyle/>
          <a:p>
            <a:r>
              <a:rPr lang="es-ES_tradnl" sz="8000" dirty="0" err="1" smtClean="0"/>
              <a:t>It’s</a:t>
            </a:r>
            <a:r>
              <a:rPr lang="es-ES_tradnl" sz="8000" dirty="0" smtClean="0"/>
              <a:t> time to </a:t>
            </a:r>
            <a:r>
              <a:rPr lang="es-ES_tradnl" sz="8000" dirty="0" err="1" smtClean="0"/>
              <a:t>fight</a:t>
            </a:r>
            <a:r>
              <a:rPr lang="es-ES_tradnl" sz="8000" dirty="0" smtClean="0"/>
              <a:t> malaria</a:t>
            </a:r>
            <a:endParaRPr lang="es-ES_tradnl" sz="8000" dirty="0"/>
          </a:p>
        </p:txBody>
      </p:sp>
    </p:spTree>
    <p:extLst>
      <p:ext uri="{BB962C8B-B14F-4D97-AF65-F5344CB8AC3E}">
        <p14:creationId xmlns:p14="http://schemas.microsoft.com/office/powerpoint/2010/main" val="60582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9974" y="-1044608"/>
            <a:ext cx="12431948" cy="8287965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264595" y="4680918"/>
            <a:ext cx="96628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9600" dirty="0" smtClean="0">
                <a:solidFill>
                  <a:schemeClr val="bg1"/>
                </a:solidFill>
              </a:rPr>
              <a:t>Diagnosis</a:t>
            </a:r>
            <a:endParaRPr lang="es-ES_tradnl" sz="9600" dirty="0">
              <a:solidFill>
                <a:schemeClr val="bg1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783404" y="309759"/>
            <a:ext cx="9144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8800" dirty="0" smtClean="0">
                <a:solidFill>
                  <a:schemeClr val="bg1"/>
                </a:solidFill>
              </a:rPr>
              <a:t>Malaria </a:t>
            </a:r>
            <a:r>
              <a:rPr lang="es-ES_tradnl" sz="8800" dirty="0" err="1" smtClean="0">
                <a:solidFill>
                  <a:schemeClr val="bg1"/>
                </a:solidFill>
              </a:rPr>
              <a:t>is</a:t>
            </a:r>
            <a:r>
              <a:rPr lang="es-ES_tradnl" sz="8800" dirty="0" smtClean="0">
                <a:solidFill>
                  <a:schemeClr val="bg1"/>
                </a:solidFill>
              </a:rPr>
              <a:t> curable </a:t>
            </a:r>
          </a:p>
          <a:p>
            <a:pPr algn="ctr"/>
            <a:r>
              <a:rPr lang="es-ES_tradnl" sz="8800" dirty="0" err="1" smtClean="0">
                <a:solidFill>
                  <a:schemeClr val="bg1"/>
                </a:solidFill>
              </a:rPr>
              <a:t>only</a:t>
            </a:r>
            <a:r>
              <a:rPr lang="es-ES_tradnl" sz="8800" dirty="0" smtClean="0">
                <a:solidFill>
                  <a:schemeClr val="bg1"/>
                </a:solidFill>
              </a:rPr>
              <a:t> </a:t>
            </a:r>
            <a:r>
              <a:rPr lang="es-ES_tradnl" sz="8800" dirty="0" err="1" smtClean="0">
                <a:solidFill>
                  <a:schemeClr val="bg1"/>
                </a:solidFill>
              </a:rPr>
              <a:t>needs</a:t>
            </a:r>
            <a:r>
              <a:rPr lang="es-ES_tradnl" sz="8800" dirty="0" smtClean="0">
                <a:solidFill>
                  <a:schemeClr val="bg1"/>
                </a:solidFill>
              </a:rPr>
              <a:t> </a:t>
            </a:r>
            <a:r>
              <a:rPr lang="es-ES_tradnl" sz="8800" dirty="0" err="1" smtClean="0">
                <a:solidFill>
                  <a:schemeClr val="bg1"/>
                </a:solidFill>
              </a:rPr>
              <a:t>quick</a:t>
            </a:r>
            <a:r>
              <a:rPr lang="es-ES_tradnl" sz="8800" dirty="0" smtClean="0">
                <a:solidFill>
                  <a:schemeClr val="bg1"/>
                </a:solidFill>
              </a:rPr>
              <a:t> </a:t>
            </a:r>
            <a:endParaRPr lang="es-ES_tradnl" sz="8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509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10541" y="334506"/>
            <a:ext cx="10058400" cy="1609344"/>
          </a:xfrm>
        </p:spPr>
        <p:txBody>
          <a:bodyPr>
            <a:normAutofit/>
          </a:bodyPr>
          <a:lstStyle/>
          <a:p>
            <a:r>
              <a:rPr lang="es-ES_tradnl" sz="9600" dirty="0" err="1" smtClean="0"/>
              <a:t>Foldscope</a:t>
            </a:r>
            <a:endParaRPr lang="es-ES_tradnl" sz="9600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714" y="2120900"/>
            <a:ext cx="5458922" cy="4051300"/>
          </a:xfrm>
        </p:spPr>
      </p:pic>
    </p:spTree>
    <p:extLst>
      <p:ext uri="{BB962C8B-B14F-4D97-AF65-F5344CB8AC3E}">
        <p14:creationId xmlns:p14="http://schemas.microsoft.com/office/powerpoint/2010/main" val="20357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-697866" y="-1600200"/>
            <a:ext cx="14356080" cy="84810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620" y="2838333"/>
            <a:ext cx="5390035" cy="4042527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8549640" y="-27203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7866" y="-1398453"/>
            <a:ext cx="5143500" cy="68580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432560" y="4985515"/>
            <a:ext cx="54025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9600" dirty="0" smtClean="0">
                <a:solidFill>
                  <a:srgbClr val="C00000"/>
                </a:solidFill>
              </a:rPr>
              <a:t>I </a:t>
            </a:r>
            <a:r>
              <a:rPr lang="es-ES_tradnl" sz="9600" dirty="0" err="1" smtClean="0">
                <a:solidFill>
                  <a:srgbClr val="C00000"/>
                </a:solidFill>
              </a:rPr>
              <a:t>failed</a:t>
            </a:r>
            <a:endParaRPr lang="es-ES_tradnl" sz="9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377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3728" y="-501445"/>
            <a:ext cx="13862309" cy="9227100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2" t="12187" r="31966" b="35471"/>
          <a:stretch/>
        </p:blipFill>
        <p:spPr>
          <a:xfrm>
            <a:off x="-942717" y="-501445"/>
            <a:ext cx="4025130" cy="4234852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5365463" y="3733407"/>
            <a:ext cx="68265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9600" dirty="0" err="1" smtClean="0"/>
              <a:t>Only</a:t>
            </a:r>
            <a:r>
              <a:rPr lang="es-ES_tradnl" sz="9600" dirty="0" smtClean="0"/>
              <a:t> 200X</a:t>
            </a:r>
            <a:endParaRPr lang="es-ES_tradnl" sz="9600" dirty="0"/>
          </a:p>
        </p:txBody>
      </p:sp>
    </p:spTree>
    <p:extLst>
      <p:ext uri="{BB962C8B-B14F-4D97-AF65-F5344CB8AC3E}">
        <p14:creationId xmlns:p14="http://schemas.microsoft.com/office/powerpoint/2010/main" val="711964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384" y="-1"/>
            <a:ext cx="12322384" cy="8202087"/>
          </a:xfr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168" y="3421626"/>
            <a:ext cx="4581832" cy="343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8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11179277" y="5958348"/>
            <a:ext cx="1740310" cy="16518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8" name="Rectángulo 7"/>
          <p:cNvSpPr/>
          <p:nvPr/>
        </p:nvSpPr>
        <p:spPr>
          <a:xfrm>
            <a:off x="11179277" y="-1032387"/>
            <a:ext cx="3569110" cy="1035336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Rectángulo 8"/>
          <p:cNvSpPr/>
          <p:nvPr/>
        </p:nvSpPr>
        <p:spPr>
          <a:xfrm>
            <a:off x="-985460" y="-1651819"/>
            <a:ext cx="14158452" cy="3185652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0" name="Rectángulo 9"/>
          <p:cNvSpPr/>
          <p:nvPr/>
        </p:nvSpPr>
        <p:spPr>
          <a:xfrm>
            <a:off x="-1117894" y="5543551"/>
            <a:ext cx="14158452" cy="3185652"/>
          </a:xfrm>
          <a:prstGeom prst="rect">
            <a:avLst/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Rectángulo 10"/>
          <p:cNvSpPr/>
          <p:nvPr/>
        </p:nvSpPr>
        <p:spPr>
          <a:xfrm>
            <a:off x="-554182" y="512618"/>
            <a:ext cx="2826327" cy="627164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87" y="1533833"/>
            <a:ext cx="10935594" cy="4009718"/>
          </a:xfrm>
        </p:spPr>
      </p:pic>
    </p:spTree>
    <p:extLst>
      <p:ext uri="{BB962C8B-B14F-4D97-AF65-F5344CB8AC3E}">
        <p14:creationId xmlns:p14="http://schemas.microsoft.com/office/powerpoint/2010/main" val="950226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6" t="14742" r="7424" b="12355"/>
          <a:stretch/>
        </p:blipFill>
        <p:spPr>
          <a:xfrm>
            <a:off x="-87787" y="-424113"/>
            <a:ext cx="13135921" cy="9029700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511552" y="5190110"/>
            <a:ext cx="123591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9600" dirty="0" err="1" smtClean="0">
                <a:solidFill>
                  <a:schemeClr val="bg1"/>
                </a:solidFill>
              </a:rPr>
              <a:t>The</a:t>
            </a:r>
            <a:r>
              <a:rPr lang="es-ES_tradnl" sz="9600" dirty="0" smtClean="0">
                <a:solidFill>
                  <a:schemeClr val="bg1"/>
                </a:solidFill>
              </a:rPr>
              <a:t> </a:t>
            </a:r>
            <a:r>
              <a:rPr lang="es-ES_tradnl" sz="9600" dirty="0" err="1" smtClean="0">
                <a:solidFill>
                  <a:schemeClr val="bg1"/>
                </a:solidFill>
              </a:rPr>
              <a:t>face</a:t>
            </a:r>
            <a:r>
              <a:rPr lang="es-ES_tradnl" sz="9600" dirty="0" smtClean="0">
                <a:solidFill>
                  <a:schemeClr val="bg1"/>
                </a:solidFill>
              </a:rPr>
              <a:t> of </a:t>
            </a:r>
            <a:r>
              <a:rPr lang="es-ES_tradnl" sz="9600" dirty="0" err="1" smtClean="0">
                <a:solidFill>
                  <a:schemeClr val="bg1"/>
                </a:solidFill>
              </a:rPr>
              <a:t>success</a:t>
            </a:r>
            <a:endParaRPr lang="es-ES_tradnl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85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po de madera">
  <a:themeElements>
    <a:clrScheme name="Tipo de madera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Tipo de madera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ipo de madera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748</TotalTime>
  <Words>97</Words>
  <Application>Microsoft Macintosh PowerPoint</Application>
  <PresentationFormat>Panorámica</PresentationFormat>
  <Paragraphs>50</Paragraphs>
  <Slides>21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8" baseType="lpstr">
      <vt:lpstr>Arial</vt:lpstr>
      <vt:lpstr>Calibri</vt:lpstr>
      <vt:lpstr>Rockwell</vt:lpstr>
      <vt:lpstr>Rockwell Condensed</vt:lpstr>
      <vt:lpstr>Rockwell Extra Bold</vt:lpstr>
      <vt:lpstr>Wingdings</vt:lpstr>
      <vt:lpstr>Tipo de madera</vt:lpstr>
      <vt:lpstr>Presentación de PowerPoint</vt:lpstr>
      <vt:lpstr>Poner mapa </vt:lpstr>
      <vt:lpstr>Presentación de PowerPoint</vt:lpstr>
      <vt:lpstr>Foldscope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Locate dark areas</vt:lpstr>
      <vt:lpstr>Presentación de PowerPoint</vt:lpstr>
      <vt:lpstr>Test model</vt:lpstr>
      <vt:lpstr>kustering</vt:lpstr>
      <vt:lpstr>Presentación de PowerPoint</vt:lpstr>
      <vt:lpstr>Metrics</vt:lpstr>
      <vt:lpstr>Presentación de PowerPoint</vt:lpstr>
      <vt:lpstr>Presentación de PowerPoint</vt:lpstr>
      <vt:lpstr>It’s time to fight malaria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Eduardo Peire</dc:creator>
  <cp:lastModifiedBy>Eduardo Peire</cp:lastModifiedBy>
  <cp:revision>34</cp:revision>
  <dcterms:created xsi:type="dcterms:W3CDTF">2017-09-01T19:50:34Z</dcterms:created>
  <dcterms:modified xsi:type="dcterms:W3CDTF">2017-09-20T09:53:12Z</dcterms:modified>
</cp:coreProperties>
</file>

<file path=docProps/thumbnail.jpeg>
</file>